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4"/>
    <p:sldMasterId id="2147483767" r:id="rId5"/>
    <p:sldMasterId id="2147483813" r:id="rId6"/>
    <p:sldMasterId id="2147483824" r:id="rId7"/>
  </p:sldMasterIdLst>
  <p:notesMasterIdLst>
    <p:notesMasterId r:id="rId19"/>
  </p:notesMasterIdLst>
  <p:handoutMasterIdLst>
    <p:handoutMasterId r:id="rId20"/>
  </p:handoutMasterIdLst>
  <p:sldIdLst>
    <p:sldId id="503" r:id="rId8"/>
    <p:sldId id="480" r:id="rId9"/>
    <p:sldId id="570" r:id="rId10"/>
    <p:sldId id="571" r:id="rId11"/>
    <p:sldId id="577" r:id="rId12"/>
    <p:sldId id="580" r:id="rId13"/>
    <p:sldId id="529" r:id="rId14"/>
    <p:sldId id="568" r:id="rId15"/>
    <p:sldId id="572" r:id="rId16"/>
    <p:sldId id="574" r:id="rId17"/>
    <p:sldId id="581" r:id="rId18"/>
  </p:sldIdLst>
  <p:sldSz cx="9144000" cy="5143500" type="screen16x9"/>
  <p:notesSz cx="6669088" cy="9926638"/>
  <p:custDataLst>
    <p:tags r:id="rId21"/>
  </p:custDataLst>
  <p:defaultTextStyle>
    <a:defPPr>
      <a:defRPr lang="en-GB"/>
    </a:defPPr>
    <a:lvl1pPr algn="l" defTabSz="712788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1pPr>
    <a:lvl2pPr marL="355600" indent="101600" algn="l" defTabSz="712788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2pPr>
    <a:lvl3pPr marL="712788" indent="201613" algn="l" defTabSz="712788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3pPr>
    <a:lvl4pPr marL="1068388" indent="303213" algn="l" defTabSz="712788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4pPr>
    <a:lvl5pPr marL="1425575" indent="403225" algn="l" defTabSz="712788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èle Orange" id="{72A0C14C-6D8C-461B-AE2F-1214D784C8B2}">
          <p14:sldIdLst>
            <p14:sldId id="503"/>
            <p14:sldId id="480"/>
            <p14:sldId id="570"/>
            <p14:sldId id="571"/>
            <p14:sldId id="577"/>
            <p14:sldId id="580"/>
            <p14:sldId id="529"/>
            <p14:sldId id="568"/>
            <p14:sldId id="572"/>
            <p14:sldId id="574"/>
            <p14:sldId id="581"/>
          </p14:sldIdLst>
        </p14:section>
        <p14:section name="exemple de présentation type" id="{F43484D3-9E52-4095-9904-499B263F3701}">
          <p14:sldIdLst/>
        </p14:section>
        <p14:section name="Palette de couleur" id="{940306AE-76D2-4AAC-A312-B653B41623A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029">
          <p15:clr>
            <a:srgbClr val="A4A3A4"/>
          </p15:clr>
        </p15:guide>
        <p15:guide id="2" orient="horz" pos="2603">
          <p15:clr>
            <a:srgbClr val="A4A3A4"/>
          </p15:clr>
        </p15:guide>
        <p15:guide id="3" orient="horz" pos="2816">
          <p15:clr>
            <a:srgbClr val="A4A3A4"/>
          </p15:clr>
        </p15:guide>
        <p15:guide id="4" orient="horz" pos="607">
          <p15:clr>
            <a:srgbClr val="A4A3A4"/>
          </p15:clr>
        </p15:guide>
        <p15:guide id="5" orient="horz" pos="822">
          <p15:clr>
            <a:srgbClr val="A4A3A4"/>
          </p15:clr>
        </p15:guide>
        <p15:guide id="6" orient="horz" pos="2394">
          <p15:clr>
            <a:srgbClr val="A4A3A4"/>
          </p15:clr>
        </p15:guide>
        <p15:guide id="7" orient="horz" pos="1723">
          <p15:clr>
            <a:srgbClr val="A4A3A4"/>
          </p15:clr>
        </p15:guide>
        <p15:guide id="8" orient="horz" pos="1935">
          <p15:clr>
            <a:srgbClr val="A4A3A4"/>
          </p15:clr>
        </p15:guide>
        <p15:guide id="9" orient="horz" pos="216">
          <p15:clr>
            <a:srgbClr val="A4A3A4"/>
          </p15:clr>
        </p15:guide>
        <p15:guide id="10" pos="5550">
          <p15:clr>
            <a:srgbClr val="A4A3A4"/>
          </p15:clr>
        </p15:guide>
        <p15:guide id="11" pos="214">
          <p15:clr>
            <a:srgbClr val="A4A3A4"/>
          </p15:clr>
        </p15:guide>
        <p15:guide id="12" pos="2775">
          <p15:clr>
            <a:srgbClr val="A4A3A4"/>
          </p15:clr>
        </p15:guide>
        <p15:guide id="13" pos="2985">
          <p15:clr>
            <a:srgbClr val="A4A3A4"/>
          </p15:clr>
        </p15:guide>
        <p15:guide id="14" pos="3888">
          <p15:clr>
            <a:srgbClr val="A4A3A4"/>
          </p15:clr>
        </p15:guide>
        <p15:guide id="15" pos="4100">
          <p15:clr>
            <a:srgbClr val="A4A3A4"/>
          </p15:clr>
        </p15:guide>
        <p15:guide id="16" pos="1877">
          <p15:clr>
            <a:srgbClr val="A4A3A4"/>
          </p15:clr>
        </p15:guide>
        <p15:guide id="17" pos="16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TOURNEL Anne Claire FT/SCE/DGC/DS" initials="LACF" lastIdx="6" clrIdx="0"/>
  <p:cmAuthor id="1" name="LETOURNEL Anne-Claire OF/DCOF" initials="AC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00"/>
    <a:srgbClr val="50BE87"/>
    <a:srgbClr val="FF6600"/>
    <a:srgbClr val="F16E00"/>
    <a:srgbClr val="FFD200"/>
    <a:srgbClr val="4BB4E6"/>
    <a:srgbClr val="FFDC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55" autoAdjust="0"/>
  </p:normalViewPr>
  <p:slideViewPr>
    <p:cSldViewPr>
      <p:cViewPr varScale="1">
        <p:scale>
          <a:sx n="94" d="100"/>
          <a:sy n="94" d="100"/>
        </p:scale>
        <p:origin x="557" y="77"/>
      </p:cViewPr>
      <p:guideLst>
        <p:guide orient="horz" pos="3029"/>
        <p:guide orient="horz" pos="2603"/>
        <p:guide orient="horz" pos="2816"/>
        <p:guide orient="horz" pos="607"/>
        <p:guide orient="horz" pos="822"/>
        <p:guide orient="horz" pos="2394"/>
        <p:guide orient="horz" pos="1723"/>
        <p:guide orient="horz" pos="1935"/>
        <p:guide orient="horz" pos="216"/>
        <p:guide pos="5550"/>
        <p:guide pos="214"/>
        <p:guide pos="2775"/>
        <p:guide pos="2985"/>
        <p:guide pos="3888"/>
        <p:guide pos="4100"/>
        <p:guide pos="1877"/>
        <p:guide pos="16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howGuides="1">
      <p:cViewPr varScale="1">
        <p:scale>
          <a:sx n="59" d="100"/>
          <a:sy n="59" d="100"/>
        </p:scale>
        <p:origin x="-3288" y="-7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C824B-B566-4F9E-8E0B-192AC83AB3F4}" type="datetimeFigureOut">
              <a:rPr lang="en-GB" smtClean="0"/>
              <a:pPr/>
              <a:t>03/05/2023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36DA5-BA0A-4CEF-99A9-08EBC7154664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1726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70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712788" rtl="0" fontAlgn="base">
      <a:spcBef>
        <a:spcPct val="30000"/>
      </a:spcBef>
      <a:spcAft>
        <a:spcPct val="0"/>
      </a:spcAft>
      <a:buFont typeface="Wingdings" panose="05000000000000000000" pitchFamily="2" charset="2"/>
      <a:buNone/>
      <a:defRPr sz="900" kern="1200">
        <a:solidFill>
          <a:schemeClr val="tx1"/>
        </a:solidFill>
        <a:latin typeface="Helvetica 75 Bold" panose="020B0804020202020204" pitchFamily="34" charset="0"/>
        <a:ea typeface="ＭＳ Ｐゴシック" pitchFamily="34" charset="-128"/>
        <a:cs typeface="+mn-cs"/>
      </a:defRPr>
    </a:lvl1pPr>
    <a:lvl2pPr marL="114300" indent="-114300" algn="l" defTabSz="712788" rtl="0" fontAlgn="base">
      <a:spcBef>
        <a:spcPct val="30000"/>
      </a:spcBef>
      <a:spcAft>
        <a:spcPct val="0"/>
      </a:spcAft>
      <a:buFont typeface="Helvetica 75" panose="020B0804020202020204" pitchFamily="34" charset="0"/>
      <a:buChar char="−"/>
      <a:defRPr sz="900" kern="1200">
        <a:solidFill>
          <a:schemeClr val="tx1"/>
        </a:solidFill>
        <a:latin typeface="Helvetica 55 Roman" panose="020B0604020202020204" pitchFamily="34" charset="0"/>
        <a:ea typeface="ＭＳ Ｐゴシック" pitchFamily="34" charset="-128"/>
        <a:cs typeface="+mn-cs"/>
      </a:defRPr>
    </a:lvl2pPr>
    <a:lvl3pPr marL="230188" indent="-115888" algn="l" defTabSz="712788" rtl="0" fontAlgn="base">
      <a:spcBef>
        <a:spcPct val="30000"/>
      </a:spcBef>
      <a:spcAft>
        <a:spcPct val="0"/>
      </a:spcAft>
      <a:buFont typeface="Helvetica 75" panose="020B0804020202020204" pitchFamily="34" charset="0"/>
      <a:buChar char="−"/>
      <a:defRPr sz="900" kern="1200">
        <a:solidFill>
          <a:schemeClr val="tx1"/>
        </a:solidFill>
        <a:latin typeface="Helvetica 55 Roman" panose="020B0604020202020204" pitchFamily="34" charset="0"/>
        <a:ea typeface="ＭＳ Ｐゴシック" pitchFamily="34" charset="-128"/>
        <a:cs typeface="+mn-cs"/>
      </a:defRPr>
    </a:lvl3pPr>
    <a:lvl4pPr marL="342900" indent="-112713" algn="l" defTabSz="712788" rtl="0" fontAlgn="base">
      <a:spcBef>
        <a:spcPct val="30000"/>
      </a:spcBef>
      <a:spcAft>
        <a:spcPct val="0"/>
      </a:spcAft>
      <a:buFont typeface="Helvetica 75" panose="020B0804020202020204" pitchFamily="34" charset="0"/>
      <a:buChar char="−"/>
      <a:defRPr sz="900" kern="1200">
        <a:solidFill>
          <a:schemeClr val="tx1"/>
        </a:solidFill>
        <a:latin typeface="Helvetica 55 Roman" panose="020B0604020202020204" pitchFamily="34" charset="0"/>
        <a:ea typeface="ＭＳ Ｐゴシック" pitchFamily="34" charset="-128"/>
        <a:cs typeface="+mn-cs"/>
      </a:defRPr>
    </a:lvl4pPr>
    <a:lvl5pPr marL="457200" indent="-114300" algn="l" defTabSz="712788" rtl="0" fontAlgn="base">
      <a:spcBef>
        <a:spcPct val="30000"/>
      </a:spcBef>
      <a:spcAft>
        <a:spcPct val="0"/>
      </a:spcAft>
      <a:buFont typeface="Helvetica 75" panose="020B0804020202020204" pitchFamily="34" charset="0"/>
      <a:buChar char="−"/>
      <a:defRPr sz="900" kern="1200">
        <a:solidFill>
          <a:schemeClr val="tx1"/>
        </a:solidFill>
        <a:latin typeface="Helvetica 55 Roman" panose="020B0604020202020204" pitchFamily="34" charset="0"/>
        <a:ea typeface="ＭＳ Ｐゴシック" pitchFamily="34" charset="-128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0855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8803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8040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2159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>
            <a:extLst>
              <a:ext uri="{FF2B5EF4-FFF2-40B4-BE49-F238E27FC236}">
                <a16:creationId xmlns:a16="http://schemas.microsoft.com/office/drawing/2014/main" id="{ED6C5059-95FE-7940-9BB1-AF6869B4EF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ce réservé des notes 2">
            <a:extLst>
              <a:ext uri="{FF2B5EF4-FFF2-40B4-BE49-F238E27FC236}">
                <a16:creationId xmlns:a16="http://schemas.microsoft.com/office/drawing/2014/main" id="{5AD2FFD3-BBAE-E34E-BCDD-4E61D21E1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7103">
              <a:spcBef>
                <a:spcPct val="0"/>
              </a:spcBef>
            </a:pPr>
            <a:endParaRPr lang="en-US" altLang="fr-FR" dirty="0">
              <a:latin typeface="Helvetica 75 Bold" pitchFamily="2" charset="0"/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708640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>
            <a:extLst>
              <a:ext uri="{FF2B5EF4-FFF2-40B4-BE49-F238E27FC236}">
                <a16:creationId xmlns:a16="http://schemas.microsoft.com/office/drawing/2014/main" id="{ED6C5059-95FE-7940-9BB1-AF6869B4EF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ce réservé des notes 2">
            <a:extLst>
              <a:ext uri="{FF2B5EF4-FFF2-40B4-BE49-F238E27FC236}">
                <a16:creationId xmlns:a16="http://schemas.microsoft.com/office/drawing/2014/main" id="{5AD2FFD3-BBAE-E34E-BCDD-4E61D21E1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7103">
              <a:spcBef>
                <a:spcPct val="0"/>
              </a:spcBef>
            </a:pPr>
            <a:endParaRPr lang="en-US" altLang="fr-FR" dirty="0">
              <a:latin typeface="Helvetica 75 Bold" pitchFamily="2" charset="0"/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53241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>
            <a:extLst>
              <a:ext uri="{FF2B5EF4-FFF2-40B4-BE49-F238E27FC236}">
                <a16:creationId xmlns:a16="http://schemas.microsoft.com/office/drawing/2014/main" id="{ED6C5059-95FE-7940-9BB1-AF6869B4EF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ce réservé des notes 2">
            <a:extLst>
              <a:ext uri="{FF2B5EF4-FFF2-40B4-BE49-F238E27FC236}">
                <a16:creationId xmlns:a16="http://schemas.microsoft.com/office/drawing/2014/main" id="{5AD2FFD3-BBAE-E34E-BCDD-4E61D21E1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7103">
              <a:spcBef>
                <a:spcPct val="0"/>
              </a:spcBef>
            </a:pPr>
            <a:endParaRPr lang="en-US" altLang="fr-FR" dirty="0">
              <a:latin typeface="Helvetica 75 Bold" pitchFamily="2" charset="0"/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946015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>
            <a:extLst>
              <a:ext uri="{FF2B5EF4-FFF2-40B4-BE49-F238E27FC236}">
                <a16:creationId xmlns:a16="http://schemas.microsoft.com/office/drawing/2014/main" id="{ED6C5059-95FE-7940-9BB1-AF6869B4EF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ce réservé des notes 2">
            <a:extLst>
              <a:ext uri="{FF2B5EF4-FFF2-40B4-BE49-F238E27FC236}">
                <a16:creationId xmlns:a16="http://schemas.microsoft.com/office/drawing/2014/main" id="{5AD2FFD3-BBAE-E34E-BCDD-4E61D21E1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7103">
              <a:spcBef>
                <a:spcPct val="0"/>
              </a:spcBef>
            </a:pPr>
            <a:endParaRPr lang="en-US" altLang="fr-FR" dirty="0">
              <a:latin typeface="Helvetica 75 Bold" pitchFamily="2" charset="0"/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709982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>
            <a:extLst>
              <a:ext uri="{FF2B5EF4-FFF2-40B4-BE49-F238E27FC236}">
                <a16:creationId xmlns:a16="http://schemas.microsoft.com/office/drawing/2014/main" id="{ED6C5059-95FE-7940-9BB1-AF6869B4EF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ce réservé des notes 2">
            <a:extLst>
              <a:ext uri="{FF2B5EF4-FFF2-40B4-BE49-F238E27FC236}">
                <a16:creationId xmlns:a16="http://schemas.microsoft.com/office/drawing/2014/main" id="{5AD2FFD3-BBAE-E34E-BCDD-4E61D21E1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7103">
              <a:spcBef>
                <a:spcPct val="0"/>
              </a:spcBef>
            </a:pPr>
            <a:endParaRPr lang="en-US" altLang="fr-FR" dirty="0">
              <a:latin typeface="Helvetica 75 Bold" pitchFamily="2" charset="0"/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55586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67951" y="4469074"/>
            <a:ext cx="4237362" cy="48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124192341"/>
      </p:ext>
    </p:extLst>
  </p:cSld>
  <p:clrMapOvr>
    <a:masterClrMapping/>
  </p:clrMapOvr>
  <p:transition spd="med">
    <p:fade/>
  </p:transition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67951" y="4469074"/>
            <a:ext cx="4237362" cy="4837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660480712"/>
      </p:ext>
    </p:extLst>
  </p:cSld>
  <p:clrMapOvr>
    <a:masterClrMapping/>
  </p:clrMapOvr>
  <p:transition spd="med">
    <p:fade/>
  </p:transition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bg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marL="401638" lvl="1" indent="-401638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FR" dirty="0"/>
              <a:t>Quatrième niveau</a:t>
            </a:r>
          </a:p>
          <a:p>
            <a:pPr marL="401638" marR="0" lvl="1" indent="-401638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9691464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58553853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3656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25099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6318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8601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7627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95608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184275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04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marL="401638" lvl="1" indent="-401638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FR" dirty="0"/>
              <a:t>Quatrième niveau</a:t>
            </a:r>
          </a:p>
          <a:p>
            <a:pPr marL="401638" marR="0" lvl="1" indent="-401638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dirty="0"/>
              <a:t>Cinquième niveau</a:t>
            </a:r>
          </a:p>
          <a:p>
            <a:pPr marL="401638" lvl="1" indent="-401638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424001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6" y="268289"/>
            <a:ext cx="4828498" cy="2301874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687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nom du présentateur</a:t>
            </a:r>
          </a:p>
        </p:txBody>
      </p:sp>
    </p:spTree>
    <p:extLst>
      <p:ext uri="{BB962C8B-B14F-4D97-AF65-F5344CB8AC3E}">
        <p14:creationId xmlns:p14="http://schemas.microsoft.com/office/powerpoint/2010/main" val="344220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8287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800" dirty="0">
                <a:solidFill>
                  <a:srgbClr val="FF7900"/>
                </a:solidFill>
                <a:latin typeface="Helvetica 75 Bold" panose="020B0804020202020204" pitchFamily="34" charset="0"/>
                <a:ea typeface="+mn-ea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415082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7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800" dirty="0">
                <a:solidFill>
                  <a:srgbClr val="FF7900"/>
                </a:solidFill>
                <a:latin typeface="Helvetica 75 Bold" panose="020B0804020202020204" pitchFamily="34" charset="0"/>
                <a:ea typeface="+mn-ea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408101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4326" y="1184275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3698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800" dirty="0">
                <a:solidFill>
                  <a:srgbClr val="FF7900"/>
                </a:solidFill>
                <a:latin typeface="Helvetica 75 Bold" panose="020B0804020202020204" pitchFamily="34" charset="0"/>
                <a:ea typeface="+mn-ea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45555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</p:spTree>
    <p:extLst>
      <p:ext uri="{BB962C8B-B14F-4D97-AF65-F5344CB8AC3E}">
        <p14:creationId xmlns:p14="http://schemas.microsoft.com/office/powerpoint/2010/main" val="28594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095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49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011238" y="303610"/>
            <a:ext cx="7808912" cy="394215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98547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334D0B14-1551-1545-ACE3-35600B6AE779}" type="datetimeFigureOut">
              <a:rPr lang="fr-FR" sz="1800" smtClean="0">
                <a:solidFill>
                  <a:srgbClr val="000000"/>
                </a:solidFill>
                <a:latin typeface="Helvetica 75 Bold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03/05/2023</a:t>
            </a:fld>
            <a:endParaRPr lang="fr-FR" sz="1800">
              <a:solidFill>
                <a:srgbClr val="000000"/>
              </a:solidFill>
              <a:latin typeface="Helvetica 75 Bold"/>
              <a:ea typeface="+mn-ea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srgbClr val="000000"/>
              </a:solidFill>
              <a:latin typeface="Helvetica 75 Bold"/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12ABFAD7-E363-1F4E-8C62-7188EB0E9F18}" type="slidenum">
              <a:rPr lang="fr-FR" sz="1800" smtClean="0">
                <a:solidFill>
                  <a:srgbClr val="000000"/>
                </a:solidFill>
                <a:latin typeface="Helvetica 75 Bold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sz="1800">
              <a:solidFill>
                <a:srgbClr val="000000"/>
              </a:solidFill>
              <a:latin typeface="Helvetica 75 Bold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89934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342499504"/>
      </p:ext>
    </p:extLst>
  </p:cSld>
  <p:clrMapOvr>
    <a:masterClrMapping/>
  </p:clrMapOvr>
  <p:transition spd="med">
    <p:fade/>
  </p:transition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02315388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184275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800" dirty="0">
                <a:solidFill>
                  <a:srgbClr val="FF7900"/>
                </a:solidFill>
                <a:latin typeface="Helvetica 75 Bold"/>
                <a:ea typeface="+mn-ea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129819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6" y="268289"/>
            <a:ext cx="4828498" cy="2301874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687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000000"/>
                </a:solidFill>
                <a:latin typeface="Helvetica 75 Bold"/>
                <a:ea typeface="+mn-ea"/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000000"/>
                </a:solidFill>
                <a:latin typeface="Helvetica 75 Bold"/>
                <a:ea typeface="+mn-ea"/>
              </a:endParaRPr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000000"/>
                </a:solidFill>
                <a:latin typeface="Helvetica 75 Bold"/>
                <a:ea typeface="+mn-ea"/>
              </a:endParaRPr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000000"/>
                </a:solidFill>
                <a:latin typeface="Helvetica 75 Bold"/>
                <a:ea typeface="+mn-ea"/>
              </a:endParaRPr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000000"/>
                </a:solidFill>
                <a:latin typeface="Helvetica 75 Bold"/>
                <a:ea typeface="+mn-ea"/>
              </a:endParaRPr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000000"/>
                </a:solidFill>
                <a:latin typeface="Helvetica 75 Bold"/>
                <a:ea typeface="+mn-ea"/>
              </a:endParaRPr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000000"/>
                </a:solidFill>
                <a:latin typeface="Helvetica 75 Bold"/>
                <a:ea typeface="+mn-ea"/>
              </a:endParaRPr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000000"/>
                </a:solidFill>
                <a:latin typeface="Helvetica 75 Bold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674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8287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800" dirty="0">
                <a:solidFill>
                  <a:srgbClr val="FF7900"/>
                </a:solidFill>
                <a:latin typeface="Helvetica 75 Bold"/>
                <a:ea typeface="+mn-ea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349337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7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800" dirty="0">
                <a:solidFill>
                  <a:srgbClr val="FF7900"/>
                </a:solidFill>
                <a:latin typeface="Helvetica 75 Bold"/>
                <a:ea typeface="+mn-ea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320351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4326" y="1184275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3698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800" dirty="0">
                <a:solidFill>
                  <a:srgbClr val="FF7900"/>
                </a:solidFill>
                <a:latin typeface="Helvetica 75 Bold"/>
                <a:ea typeface="+mn-ea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276027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800" dirty="0">
                <a:solidFill>
                  <a:srgbClr val="FF7900"/>
                </a:solidFill>
                <a:latin typeface="Helvetica 75 Bold"/>
                <a:ea typeface="+mn-ea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310833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6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800" dirty="0">
                <a:solidFill>
                  <a:srgbClr val="FF7900"/>
                </a:solidFill>
                <a:latin typeface="Helvetica 75 Bold"/>
                <a:ea typeface="+mn-ea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174234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011238" y="303610"/>
            <a:ext cx="7808912" cy="394215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47262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2452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0009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91418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6616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6991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6328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oleObject" Target="../embeddings/oleObject2.bin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ags" Target="../tags/tag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6296477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13" imgW="360" imgH="360" progId="TCLayout.ActiveDocument.1">
                  <p:embed/>
                </p:oleObj>
              </mc:Choice>
              <mc:Fallback>
                <p:oleObj name="Diapositive think-cell" r:id="rId13" imgW="360" imgH="360" progId="TCLayout.ActiveDocument.1">
                  <p:embed/>
                  <p:pic>
                    <p:nvPicPr>
                      <p:cNvPr id="3" name="Objet 2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fr-FR" sz="2000" b="0" i="0" baseline="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4"/>
            <a:ext cx="8470900" cy="62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 dirty="0"/>
              <a:t>Cliquez ici pour saisir le titre principal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385"/>
            <a:ext cx="8474075" cy="316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Modifiez le texte du masque</a:t>
            </a:r>
          </a:p>
          <a:p>
            <a:pPr lvl="1"/>
            <a:r>
              <a:rPr lang="fr-FR" altLang="en-US" dirty="0"/>
              <a:t>Deuxième niveau</a:t>
            </a:r>
          </a:p>
          <a:p>
            <a:pPr lvl="2"/>
            <a:r>
              <a:rPr lang="fr-FR" altLang="en-US" dirty="0"/>
              <a:t>Troisième niveau</a:t>
            </a:r>
          </a:p>
          <a:p>
            <a:pPr lvl="3"/>
            <a:r>
              <a:rPr lang="fr-FR" altLang="en-US" dirty="0"/>
              <a:t>Quatrième niveau</a:t>
            </a:r>
          </a:p>
          <a:p>
            <a:pPr lvl="4"/>
            <a:r>
              <a:rPr lang="fr-FR" altLang="en-US" dirty="0"/>
              <a:t>Cinquième niveau</a:t>
            </a:r>
            <a:endParaRPr lang="en-GB" altLang="en-US" dirty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685059"/>
            <a:ext cx="275010" cy="334961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2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‹N°›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6231" y="4680296"/>
            <a:ext cx="8151220" cy="339726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</a:p>
        </p:txBody>
      </p:sp>
      <p:sp>
        <p:nvSpPr>
          <p:cNvPr id="6" name="MSIPCMContentMarking" descr="{&quot;HashCode&quot;:-309203560,&quot;Placement&quot;:&quot;Footer&quot;,&quot;Top&quot;:388.8,&quot;Left&quot;:315.058655,&quot;SlideWidth&quot;:720,&quot;SlideHeight&quot;:405}">
            <a:extLst>
              <a:ext uri="{FF2B5EF4-FFF2-40B4-BE49-F238E27FC236}">
                <a16:creationId xmlns:a16="http://schemas.microsoft.com/office/drawing/2014/main" id="{494B2A82-E7F4-42D1-B25E-BE2F8B6D6B9F}"/>
              </a:ext>
            </a:extLst>
          </p:cNvPr>
          <p:cNvSpPr txBox="1"/>
          <p:nvPr userDrawn="1"/>
        </p:nvSpPr>
        <p:spPr>
          <a:xfrm>
            <a:off x="4001245" y="4937760"/>
            <a:ext cx="1141510" cy="2057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r-FR" sz="800">
                <a:solidFill>
                  <a:srgbClr val="ED7D31"/>
                </a:solidFill>
                <a:latin typeface="Helvetica 75 Bold" panose="020B0804020202020204" pitchFamily="34" charset="0"/>
              </a:rPr>
              <a:t>Orange Restricted</a:t>
            </a:r>
          </a:p>
        </p:txBody>
      </p:sp>
    </p:spTree>
    <p:extLst>
      <p:ext uri="{BB962C8B-B14F-4D97-AF65-F5344CB8AC3E}">
        <p14:creationId xmlns:p14="http://schemas.microsoft.com/office/powerpoint/2010/main" val="3319470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</p:sldLayoutIdLst>
  <p:transition spd="med">
    <p:fade/>
  </p:transition>
  <p:hf hdr="0"/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ts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 baseline="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7191352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13" imgW="360" imgH="360" progId="TCLayout.ActiveDocument.1">
                  <p:embed/>
                </p:oleObj>
              </mc:Choice>
              <mc:Fallback>
                <p:oleObj name="Diapositive think-cell" r:id="rId13" imgW="360" imgH="360" progId="TCLayout.ActiveDocument.1">
                  <p:embed/>
                  <p:pic>
                    <p:nvPicPr>
                      <p:cNvPr id="3" name="Objet 2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fr-FR" sz="2000" b="0" i="0" baseline="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4"/>
            <a:ext cx="8470900" cy="62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 dirty="0"/>
              <a:t>Cliquez ici pour saisir le titre principal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385"/>
            <a:ext cx="8474075" cy="316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Modifiez le texte du masque</a:t>
            </a:r>
          </a:p>
          <a:p>
            <a:pPr lvl="1"/>
            <a:r>
              <a:rPr lang="fr-FR" altLang="en-US" dirty="0"/>
              <a:t>Deuxième niveau</a:t>
            </a:r>
          </a:p>
          <a:p>
            <a:pPr lvl="2"/>
            <a:r>
              <a:rPr lang="fr-FR" altLang="en-US" dirty="0"/>
              <a:t>Troisième niveau</a:t>
            </a:r>
          </a:p>
          <a:p>
            <a:pPr lvl="3"/>
            <a:r>
              <a:rPr lang="fr-FR" altLang="en-US" dirty="0"/>
              <a:t>Quatrième niveau</a:t>
            </a:r>
          </a:p>
          <a:p>
            <a:pPr lvl="4"/>
            <a:r>
              <a:rPr lang="fr-FR" altLang="en-US" dirty="0"/>
              <a:t>Cinquième niveau</a:t>
            </a:r>
            <a:endParaRPr lang="en-GB" altLang="en-US" dirty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88"/>
            <a:ext cx="275010" cy="334961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2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‹N°›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5" name="MSIPCMContentMarking" descr="{&quot;HashCode&quot;:-309203560,&quot;Placement&quot;:&quot;Footer&quot;,&quot;Top&quot;:388.8,&quot;Left&quot;:315.058655,&quot;SlideWidth&quot;:720,&quot;SlideHeight&quot;:405}">
            <a:extLst>
              <a:ext uri="{FF2B5EF4-FFF2-40B4-BE49-F238E27FC236}">
                <a16:creationId xmlns:a16="http://schemas.microsoft.com/office/drawing/2014/main" id="{F12ACFD7-AD75-4925-AC99-E6712E7F0A48}"/>
              </a:ext>
            </a:extLst>
          </p:cNvPr>
          <p:cNvSpPr txBox="1"/>
          <p:nvPr userDrawn="1"/>
        </p:nvSpPr>
        <p:spPr>
          <a:xfrm>
            <a:off x="4001245" y="4937760"/>
            <a:ext cx="1141510" cy="2057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r-FR" sz="800">
                <a:solidFill>
                  <a:srgbClr val="ED7D31"/>
                </a:solidFill>
                <a:latin typeface="Helvetica 75 Bold" panose="020B0804020202020204" pitchFamily="34" charset="0"/>
              </a:rPr>
              <a:t>Orange Restricted</a:t>
            </a:r>
          </a:p>
        </p:txBody>
      </p:sp>
    </p:spTree>
    <p:extLst>
      <p:ext uri="{BB962C8B-B14F-4D97-AF65-F5344CB8AC3E}">
        <p14:creationId xmlns:p14="http://schemas.microsoft.com/office/powerpoint/2010/main" val="3036594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</p:sldLayoutIdLst>
  <p:transition spd="med">
    <p:fade/>
  </p:transition>
  <p:hf hdr="0"/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ts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 baseline="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bg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 panose="020B0804020202020204" pitchFamily="34" charset="0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 panose="020B0804020202020204" pitchFamily="34" charset="0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 panose="020B0804020202020204" pitchFamily="34" charset="0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9449222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15" imgW="360" imgH="360" progId="TCLayout.ActiveDocument.1">
                  <p:embed/>
                </p:oleObj>
              </mc:Choice>
              <mc:Fallback>
                <p:oleObj name="Diapositive think-cell" r:id="rId15" imgW="360" imgH="360" progId="TCLayout.ActiveDocument.1">
                  <p:embed/>
                  <p:pic>
                    <p:nvPicPr>
                      <p:cNvPr id="5" name="Objet 4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fr-FR" sz="2000" b="0" i="0" baseline="0" dirty="0">
              <a:solidFill>
                <a:srgbClr val="000000"/>
              </a:solidFill>
              <a:latin typeface="Helvetica 75 Bold"/>
              <a:ea typeface="+mj-ea"/>
              <a:cs typeface="+mj-cs"/>
              <a:sym typeface="Helvetica 75 Bold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7494"/>
            <a:ext cx="8515350" cy="74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6" name="MSIPCMContentMarking" descr="{&quot;HashCode&quot;:-309203560,&quot;Placement&quot;:&quot;Footer&quot;,&quot;Top&quot;:388.8,&quot;Left&quot;:315.058655,&quot;SlideWidth&quot;:720,&quot;SlideHeight&quot;:405}">
            <a:extLst>
              <a:ext uri="{FF2B5EF4-FFF2-40B4-BE49-F238E27FC236}">
                <a16:creationId xmlns:a16="http://schemas.microsoft.com/office/drawing/2014/main" id="{CEF93962-2A34-45F1-960E-346495DFAC7B}"/>
              </a:ext>
            </a:extLst>
          </p:cNvPr>
          <p:cNvSpPr txBox="1"/>
          <p:nvPr userDrawn="1"/>
        </p:nvSpPr>
        <p:spPr>
          <a:xfrm>
            <a:off x="4001245" y="4937760"/>
            <a:ext cx="1141510" cy="205740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r-FR" sz="800">
                <a:solidFill>
                  <a:srgbClr val="ED7D31"/>
                </a:solidFill>
                <a:latin typeface="Helvetica 75 Bold" panose="020B0804020202020204" pitchFamily="34" charset="0"/>
              </a:rPr>
              <a:t>Orange Restricted</a:t>
            </a:r>
            <a:endParaRPr lang="fr-FR" sz="800" dirty="0" err="1">
              <a:solidFill>
                <a:srgbClr val="ED7D31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07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3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7494"/>
            <a:ext cx="8515350" cy="74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4" name="MSIPCMContentMarking" descr="{&quot;HashCode&quot;:-309203560,&quot;Placement&quot;:&quot;Footer&quot;,&quot;Top&quot;:388.8,&quot;Left&quot;:315.058655,&quot;SlideWidth&quot;:720,&quot;SlideHeight&quot;:405}">
            <a:extLst>
              <a:ext uri="{FF2B5EF4-FFF2-40B4-BE49-F238E27FC236}">
                <a16:creationId xmlns:a16="http://schemas.microsoft.com/office/drawing/2014/main" id="{04F4C056-447D-4A0C-B8D5-AD059826DF56}"/>
              </a:ext>
            </a:extLst>
          </p:cNvPr>
          <p:cNvSpPr txBox="1"/>
          <p:nvPr userDrawn="1"/>
        </p:nvSpPr>
        <p:spPr>
          <a:xfrm>
            <a:off x="4001245" y="4937760"/>
            <a:ext cx="1141510" cy="205740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r-FR" sz="800">
                <a:solidFill>
                  <a:srgbClr val="ED7D31"/>
                </a:solidFill>
                <a:latin typeface="Helvetica 75 Bold" panose="020B0804020202020204" pitchFamily="34" charset="0"/>
              </a:rPr>
              <a:t>Orange Restricted</a:t>
            </a:r>
            <a:endParaRPr lang="fr-FR" sz="800" dirty="0" err="1">
              <a:solidFill>
                <a:srgbClr val="ED7D31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12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package" Target="../embeddings/Microsoft_Word_Document4.docx"/><Relationship Id="rId3" Type="http://schemas.openxmlformats.org/officeDocument/2006/relationships/notesSlide" Target="../notesSlides/notesSlide9.xml"/><Relationship Id="rId7" Type="http://schemas.openxmlformats.org/officeDocument/2006/relationships/package" Target="../embeddings/Microsoft_Word_Document1.docx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30.wmf"/><Relationship Id="rId1" Type="http://schemas.openxmlformats.org/officeDocument/2006/relationships/tags" Target="../tags/tag12.xml"/><Relationship Id="rId6" Type="http://schemas.openxmlformats.org/officeDocument/2006/relationships/image" Target="../media/image25.png"/><Relationship Id="rId11" Type="http://schemas.openxmlformats.org/officeDocument/2006/relationships/package" Target="../embeddings/Microsoft_Word_Document3.docx"/><Relationship Id="rId5" Type="http://schemas.openxmlformats.org/officeDocument/2006/relationships/image" Target="../media/image13.emf"/><Relationship Id="rId15" Type="http://schemas.openxmlformats.org/officeDocument/2006/relationships/package" Target="../embeddings/Microsoft_Word_Document5.docx"/><Relationship Id="rId10" Type="http://schemas.openxmlformats.org/officeDocument/2006/relationships/image" Target="../media/image27.wmf"/><Relationship Id="rId4" Type="http://schemas.openxmlformats.org/officeDocument/2006/relationships/oleObject" Target="../embeddings/oleObject13.bin"/><Relationship Id="rId9" Type="http://schemas.openxmlformats.org/officeDocument/2006/relationships/package" Target="../embeddings/Microsoft_Word_Document2.docx"/><Relationship Id="rId14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package" Target="../embeddings/Microsoft_Word_Document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\\Opnasnasvelp03b\efer7383\DRCL%20G\02%20_%20Grands%20programmes\21_02%20Projet%20Ruralit&#233;\1_Le%20r&#233;seau%20%20QS%20&amp;%20modernisation\1.1_%20Elagage\Cr&#233;a\Leaflet%20g&#233;n&#233;rique\elagage-generique_2021%20DEF.pdf" TargetMode="External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8.xml"/><Relationship Id="rId6" Type="http://schemas.openxmlformats.org/officeDocument/2006/relationships/hyperlink" Target="https://reseaux.orange.fr/actualites/elagage-reseaux" TargetMode="Externa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oleObject" Target="../embeddings/oleObject11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png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0.xml"/><Relationship Id="rId6" Type="http://schemas.openxmlformats.org/officeDocument/2006/relationships/image" Target="../media/image19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13.emf"/><Relationship Id="rId10" Type="http://schemas.openxmlformats.org/officeDocument/2006/relationships/image" Target="../media/image22.wmf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8.xml"/><Relationship Id="rId7" Type="http://schemas.openxmlformats.org/officeDocument/2006/relationships/hyperlink" Target="https://collectivites.orange.com/fr/actualites/pour-rester-branche-elaguez/" TargetMode="Externa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1.xml"/><Relationship Id="rId6" Type="http://schemas.openxmlformats.org/officeDocument/2006/relationships/hyperlink" Target="https://reseaux.orange.fr/actualites/elagage-reseaux" TargetMode="Externa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95536" y="555526"/>
            <a:ext cx="5256584" cy="396044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fr-FR" sz="3600" dirty="0">
                <a:solidFill>
                  <a:schemeClr val="bg2"/>
                </a:solidFill>
              </a:rPr>
              <a:t>Signature de la charte élagage,</a:t>
            </a:r>
          </a:p>
          <a:p>
            <a:pPr>
              <a:spcAft>
                <a:spcPts val="0"/>
              </a:spcAft>
            </a:pPr>
            <a:r>
              <a:rPr lang="fr-FR" sz="3600" dirty="0">
                <a:solidFill>
                  <a:schemeClr val="bg1"/>
                </a:solidFill>
              </a:rPr>
              <a:t>Accompagnement des collectivités &amp; </a:t>
            </a:r>
          </a:p>
          <a:p>
            <a:pPr>
              <a:spcAft>
                <a:spcPts val="0"/>
              </a:spcAft>
            </a:pPr>
            <a:r>
              <a:rPr lang="fr-FR" sz="3600" dirty="0">
                <a:solidFill>
                  <a:schemeClr val="bg1"/>
                </a:solidFill>
              </a:rPr>
              <a:t>Communication</a:t>
            </a:r>
            <a:br>
              <a:rPr lang="fr-FR" sz="2400" dirty="0">
                <a:solidFill>
                  <a:schemeClr val="bg1"/>
                </a:solidFill>
              </a:rPr>
            </a:br>
            <a:endParaRPr lang="fr-FR" sz="2400" dirty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</a:pPr>
            <a:endParaRPr lang="fr-FR" sz="2400" dirty="0">
              <a:solidFill>
                <a:schemeClr val="bg1"/>
              </a:solidFill>
              <a:latin typeface="Helvetica 55 Roman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800" dirty="0">
                <a:solidFill>
                  <a:schemeClr val="bg1"/>
                </a:solidFill>
                <a:latin typeface="Helvetica 55 Roman" panose="020B0604020202020204" pitchFamily="34" charset="0"/>
              </a:rPr>
              <a:t>Direction de la Communication Institutionnelle Territoriale</a:t>
            </a:r>
            <a:br>
              <a:rPr lang="fr-FR" sz="1800" dirty="0">
                <a:solidFill>
                  <a:schemeClr val="bg1"/>
                </a:solidFill>
                <a:latin typeface="Helvetica 55 Roman" panose="020B0604020202020204" pitchFamily="34" charset="0"/>
              </a:rPr>
            </a:br>
            <a:r>
              <a:rPr lang="fr-FR" sz="1800" dirty="0">
                <a:solidFill>
                  <a:schemeClr val="bg1"/>
                </a:solidFill>
                <a:latin typeface="Helvetica 55 Roman" panose="020B0604020202020204" pitchFamily="34" charset="0"/>
              </a:rPr>
              <a:t>Septembre 2021</a:t>
            </a:r>
          </a:p>
          <a:p>
            <a:pPr>
              <a:spcAft>
                <a:spcPts val="0"/>
              </a:spcAft>
            </a:pPr>
            <a:endParaRPr lang="fr-FR" sz="3600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771550"/>
            <a:ext cx="271114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8178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4" name="Object 4" hidden="1">
            <a:extLst>
              <a:ext uri="{FF2B5EF4-FFF2-40B4-BE49-F238E27FC236}">
                <a16:creationId xmlns:a16="http://schemas.microsoft.com/office/drawing/2014/main" id="{750BAD95-8447-FF4B-B116-7ED6F811B6A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192" y="1238"/>
          <a:ext cx="1190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87044" name="Object 4" hidden="1">
                        <a:extLst>
                          <a:ext uri="{FF2B5EF4-FFF2-40B4-BE49-F238E27FC236}">
                            <a16:creationId xmlns:a16="http://schemas.microsoft.com/office/drawing/2014/main" id="{750BAD95-8447-FF4B-B116-7ED6F811B6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192" y="1238"/>
                        <a:ext cx="1190" cy="2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466A9837-F77E-401A-8786-12822B3918DA}"/>
              </a:ext>
            </a:extLst>
          </p:cNvPr>
          <p:cNvSpPr/>
          <p:nvPr/>
        </p:nvSpPr>
        <p:spPr>
          <a:xfrm>
            <a:off x="178130" y="170366"/>
            <a:ext cx="8965870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fr-FR" sz="2400" dirty="0">
                <a:solidFill>
                  <a:schemeClr val="bg2"/>
                </a:solidFill>
              </a:rPr>
              <a:t>Trames de courriers à adresser aux administrés selon les situations (</a:t>
            </a:r>
            <a:r>
              <a:rPr lang="fr-FR" sz="2400" dirty="0" err="1">
                <a:solidFill>
                  <a:schemeClr val="bg2"/>
                </a:solidFill>
              </a:rPr>
              <a:t>cf</a:t>
            </a:r>
            <a:r>
              <a:rPr lang="fr-FR" sz="2400" dirty="0">
                <a:solidFill>
                  <a:schemeClr val="bg2"/>
                </a:solidFill>
              </a:rPr>
              <a:t> </a:t>
            </a:r>
            <a:r>
              <a:rPr lang="fr-FR" sz="2400" dirty="0" err="1">
                <a:solidFill>
                  <a:schemeClr val="bg2"/>
                </a:solidFill>
              </a:rPr>
              <a:t>pj</a:t>
            </a:r>
            <a:r>
              <a:rPr lang="fr-FR" sz="2400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96270" y="1186755"/>
            <a:ext cx="4464496" cy="276998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  <a:latin typeface="+mn-lt"/>
              </a:rPr>
              <a:t>Demande formelle aux administrés d’élaguer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  <a:latin typeface="+mn-lt"/>
              </a:rPr>
              <a:t>Notification des faits reprochés aux riverains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  <a:latin typeface="+mn-lt"/>
              </a:rPr>
              <a:t>Trame d’arrêté concernant l’élagage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  <a:latin typeface="+mn-lt"/>
              </a:rPr>
              <a:t>Trame d’arrêté de mise en demeure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Exemples de coupons réponses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2676" y="1249412"/>
            <a:ext cx="3334143" cy="2609761"/>
          </a:xfrm>
          <a:prstGeom prst="rect">
            <a:avLst/>
          </a:prstGeom>
        </p:spPr>
      </p:pic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265095"/>
              </p:ext>
            </p:extLst>
          </p:nvPr>
        </p:nvGraphicFramePr>
        <p:xfrm>
          <a:off x="4978896" y="417648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7" imgW="914400" imgH="771480" progId="Word.Document.12">
                  <p:embed/>
                </p:oleObj>
              </mc:Choice>
              <mc:Fallback>
                <p:oleObj name="Document" showAsIcon="1" r:id="rId7" imgW="914400" imgH="771480" progId="Word.Document.12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78896" y="417648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580185"/>
              </p:ext>
            </p:extLst>
          </p:nvPr>
        </p:nvGraphicFramePr>
        <p:xfrm>
          <a:off x="5794412" y="417648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9" imgW="914400" imgH="771480" progId="Word.Document.12">
                  <p:embed/>
                </p:oleObj>
              </mc:Choice>
              <mc:Fallback>
                <p:oleObj name="Document" showAsIcon="1" r:id="rId9" imgW="914400" imgH="771480" progId="Word.Document.12">
                  <p:embed/>
                  <p:pic>
                    <p:nvPicPr>
                      <p:cNvPr id="6" name="Objet 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94412" y="417648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156498"/>
              </p:ext>
            </p:extLst>
          </p:nvPr>
        </p:nvGraphicFramePr>
        <p:xfrm>
          <a:off x="6597870" y="415604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11" imgW="914400" imgH="771480" progId="Word.Document.12">
                  <p:embed/>
                </p:oleObj>
              </mc:Choice>
              <mc:Fallback>
                <p:oleObj name="Document" showAsIcon="1" r:id="rId11" imgW="914400" imgH="771480" progId="Word.Document.12">
                  <p:embed/>
                  <p:pic>
                    <p:nvPicPr>
                      <p:cNvPr id="7" name="Objet 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597870" y="415604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536103"/>
              </p:ext>
            </p:extLst>
          </p:nvPr>
        </p:nvGraphicFramePr>
        <p:xfrm>
          <a:off x="7400604" y="417648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13" imgW="914400" imgH="771480" progId="Word.Document.12">
                  <p:embed/>
                </p:oleObj>
              </mc:Choice>
              <mc:Fallback>
                <p:oleObj name="Document" showAsIcon="1" r:id="rId13" imgW="914400" imgH="771480" progId="Word.Document.12">
                  <p:embed/>
                  <p:pic>
                    <p:nvPicPr>
                      <p:cNvPr id="8" name="Objet 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400604" y="417648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869132"/>
              </p:ext>
            </p:extLst>
          </p:nvPr>
        </p:nvGraphicFramePr>
        <p:xfrm>
          <a:off x="8092396" y="415604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15" imgW="914400" imgH="771480" progId="Word.Document.12">
                  <p:embed/>
                </p:oleObj>
              </mc:Choice>
              <mc:Fallback>
                <p:oleObj name="Document" showAsIcon="1" r:id="rId15" imgW="914400" imgH="771480" progId="Word.Document.12">
                  <p:embed/>
                  <p:pic>
                    <p:nvPicPr>
                      <p:cNvPr id="9" name="Objet 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092396" y="415604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954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95536" y="555526"/>
            <a:ext cx="5256584" cy="396044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fr-FR" sz="3600" dirty="0">
                <a:solidFill>
                  <a:schemeClr val="bg1"/>
                </a:solidFill>
              </a:rPr>
              <a:t>Merci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771550"/>
            <a:ext cx="271114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851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706"/>
          <p:cNvSpPr txBox="1">
            <a:spLocks noChangeArrowheads="1"/>
          </p:cNvSpPr>
          <p:nvPr/>
        </p:nvSpPr>
        <p:spPr bwMode="auto">
          <a:xfrm>
            <a:off x="323528" y="1322012"/>
            <a:ext cx="432048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0" fontAlgn="auto" hangingPunct="0">
              <a:spcBef>
                <a:spcPts val="0"/>
              </a:spcBef>
              <a:spcAft>
                <a:spcPct val="50000"/>
              </a:spcAft>
              <a:buClr>
                <a:schemeClr val="bg2"/>
              </a:buClr>
              <a:buSzPct val="100000"/>
              <a:defRPr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Accompagner la signature de la charte élagage (modèle en 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pj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 pour collectivités/département) de supports de communication mis à disposition des collectivités locales pour que les élus puissent communiquer auprès des citoyens et propriétaires de terrain.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79512" y="195486"/>
            <a:ext cx="8640960" cy="709588"/>
          </a:xfrm>
          <a:prstGeom prst="rect">
            <a:avLst/>
          </a:prstGeom>
        </p:spPr>
        <p:txBody>
          <a:bodyPr/>
          <a:lstStyle/>
          <a:p>
            <a:pPr marL="87313" indent="-19050" defTabSz="914400" eaLnBrk="0" fontAlgn="auto" hangingPunct="0">
              <a:spcBef>
                <a:spcPts val="0"/>
              </a:spcBef>
              <a:spcAft>
                <a:spcPct val="50000"/>
              </a:spcAft>
              <a:buClr>
                <a:srgbClr val="8F8F8F"/>
              </a:buClr>
              <a:buSzPct val="70000"/>
              <a:defRPr/>
            </a:pPr>
            <a:r>
              <a:rPr lang="fr-FR" sz="2800" kern="0" dirty="0">
                <a:solidFill>
                  <a:srgbClr val="FF6600"/>
                </a:solidFill>
                <a:latin typeface="Helvetica 75 Bold"/>
                <a:ea typeface="+mn-ea"/>
              </a:rPr>
              <a:t>Une charte et un kit d’accompagnement dédiés à l’élagage pour les collectivités locales</a:t>
            </a:r>
            <a:endParaRPr lang="fr-FR" sz="3200" kern="0" dirty="0">
              <a:solidFill>
                <a:srgbClr val="FF6600"/>
              </a:solidFill>
              <a:latin typeface="Helvetica 75 Bold"/>
              <a:ea typeface="+mn-ea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322012"/>
            <a:ext cx="3905943" cy="2479179"/>
          </a:xfrm>
          <a:prstGeom prst="rect">
            <a:avLst/>
          </a:prstGeom>
        </p:spPr>
      </p:pic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1E75FACF-207E-4583-8E10-563DFF10FB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708617"/>
              </p:ext>
            </p:extLst>
          </p:nvPr>
        </p:nvGraphicFramePr>
        <p:xfrm>
          <a:off x="6732240" y="401191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4" imgW="914400" imgH="771480" progId="Word.Document.12">
                  <p:embed/>
                </p:oleObj>
              </mc:Choice>
              <mc:Fallback>
                <p:oleObj name="Document" showAsIcon="1" r:id="rId4" imgW="914400" imgH="771480" progId="Word.Document.12">
                  <p:embed/>
                  <p:pic>
                    <p:nvPicPr>
                      <p:cNvPr id="4" name="Objet 3">
                        <a:extLst>
                          <a:ext uri="{FF2B5EF4-FFF2-40B4-BE49-F238E27FC236}">
                            <a16:creationId xmlns:a16="http://schemas.microsoft.com/office/drawing/2014/main" id="{1E75FACF-207E-4583-8E10-563DFF10FB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32240" y="401191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D16F70C2-9DE5-54E3-2475-89D04CF793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63638"/>
            <a:ext cx="1854155" cy="76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0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706"/>
          <p:cNvSpPr txBox="1">
            <a:spLocks noChangeArrowheads="1"/>
          </p:cNvSpPr>
          <p:nvPr/>
        </p:nvSpPr>
        <p:spPr bwMode="auto">
          <a:xfrm>
            <a:off x="323528" y="51470"/>
            <a:ext cx="561662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0" fontAlgn="auto" hangingPunct="0">
              <a:spcBef>
                <a:spcPts val="0"/>
              </a:spcBef>
              <a:spcAft>
                <a:spcPct val="50000"/>
              </a:spcAft>
              <a:buClr>
                <a:schemeClr val="bg2"/>
              </a:buClr>
              <a:buSzPct val="100000"/>
              <a:defRPr/>
            </a:pPr>
            <a:r>
              <a:rPr lang="fr-FR" sz="2800" dirty="0">
                <a:solidFill>
                  <a:schemeClr val="bg2"/>
                </a:solidFill>
                <a:latin typeface="+mn-lt"/>
              </a:rPr>
              <a:t>La composition du kit d’accompagnement</a:t>
            </a:r>
          </a:p>
          <a:p>
            <a:pPr marL="342900" indent="-342900" defTabSz="914400" eaLnBrk="0" fontAlgn="auto" hangingPunct="0">
              <a:spcBef>
                <a:spcPts val="0"/>
              </a:spcBef>
              <a:spcAft>
                <a:spcPct val="50000"/>
              </a:spcAft>
              <a:buClr>
                <a:schemeClr val="bg2"/>
              </a:buClr>
              <a:buSzPct val="100000"/>
              <a:buFontTx/>
              <a:buChar char="-"/>
              <a:defRPr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Un support pédagogique pour la collectivité locale</a:t>
            </a:r>
          </a:p>
          <a:p>
            <a:pPr marL="342900" indent="-342900" defTabSz="914400" eaLnBrk="0" fontAlgn="auto" hangingPunct="0">
              <a:spcBef>
                <a:spcPts val="0"/>
              </a:spcBef>
              <a:spcAft>
                <a:spcPct val="50000"/>
              </a:spcAft>
              <a:buClr>
                <a:schemeClr val="bg2"/>
              </a:buClr>
              <a:buSzPct val="100000"/>
              <a:buFontTx/>
              <a:buChar char="-"/>
              <a:defRPr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Un support à destination des riverains</a:t>
            </a:r>
          </a:p>
          <a:p>
            <a:pPr marL="342900" indent="-342900" defTabSz="914400" eaLnBrk="0" fontAlgn="auto" hangingPunct="0">
              <a:spcBef>
                <a:spcPts val="0"/>
              </a:spcBef>
              <a:spcAft>
                <a:spcPct val="50000"/>
              </a:spcAft>
              <a:buClr>
                <a:schemeClr val="bg2"/>
              </a:buClr>
              <a:buSzPct val="100000"/>
              <a:buFontTx/>
              <a:buChar char="-"/>
              <a:defRPr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Une 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animatique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 pédagogique associée à deux mini versions pour les réseaux sociaux</a:t>
            </a:r>
          </a:p>
          <a:p>
            <a:pPr marL="342900" indent="-342900" defTabSz="914400" eaLnBrk="0" fontAlgn="auto" hangingPunct="0">
              <a:spcBef>
                <a:spcPts val="0"/>
              </a:spcBef>
              <a:spcAft>
                <a:spcPct val="50000"/>
              </a:spcAft>
              <a:buClr>
                <a:schemeClr val="bg2"/>
              </a:buClr>
              <a:buSzPct val="100000"/>
              <a:buFontTx/>
              <a:buChar char="-"/>
              <a:defRPr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Trois modèles d’affiches</a:t>
            </a:r>
          </a:p>
          <a:p>
            <a:pPr marL="342900" indent="-342900" defTabSz="914400" eaLnBrk="0" fontAlgn="auto" hangingPunct="0">
              <a:spcBef>
                <a:spcPts val="0"/>
              </a:spcBef>
              <a:spcAft>
                <a:spcPct val="50000"/>
              </a:spcAft>
              <a:buClr>
                <a:schemeClr val="bg2"/>
              </a:buClr>
              <a:buSzPct val="100000"/>
              <a:buFontTx/>
              <a:buChar char="-"/>
              <a:defRPr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Des courriers types pour les administrés</a:t>
            </a:r>
          </a:p>
          <a:p>
            <a:pPr defTabSz="914400" eaLnBrk="0" fontAlgn="auto" hangingPunct="0">
              <a:spcBef>
                <a:spcPts val="0"/>
              </a:spcBef>
              <a:spcAft>
                <a:spcPct val="50000"/>
              </a:spcAft>
              <a:buClr>
                <a:schemeClr val="bg2"/>
              </a:buClr>
              <a:buSzPct val="100000"/>
              <a:defRPr/>
            </a:pPr>
            <a:endParaRPr lang="fr-FR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339502"/>
            <a:ext cx="27051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1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706"/>
          <p:cNvSpPr txBox="1">
            <a:spLocks noChangeArrowheads="1"/>
          </p:cNvSpPr>
          <p:nvPr/>
        </p:nvSpPr>
        <p:spPr bwMode="auto">
          <a:xfrm>
            <a:off x="395536" y="267494"/>
            <a:ext cx="820891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0" fontAlgn="auto" hangingPunct="0">
              <a:spcBef>
                <a:spcPts val="0"/>
              </a:spcBef>
              <a:spcAft>
                <a:spcPct val="50000"/>
              </a:spcAft>
              <a:buClr>
                <a:schemeClr val="bg2"/>
              </a:buClr>
              <a:buSzPct val="100000"/>
              <a:defRPr/>
            </a:pPr>
            <a:r>
              <a:rPr lang="fr-FR" sz="2800" dirty="0">
                <a:solidFill>
                  <a:schemeClr val="bg2"/>
                </a:solidFill>
                <a:latin typeface="+mn-lt"/>
              </a:rPr>
              <a:t>Un </a:t>
            </a:r>
            <a:r>
              <a:rPr lang="fr-FR" sz="2800" dirty="0" err="1">
                <a:solidFill>
                  <a:schemeClr val="bg2"/>
                </a:solidFill>
                <a:latin typeface="+mn-lt"/>
              </a:rPr>
              <a:t>leaflet</a:t>
            </a:r>
            <a:r>
              <a:rPr lang="fr-FR" sz="2800" dirty="0">
                <a:solidFill>
                  <a:schemeClr val="bg2"/>
                </a:solidFill>
                <a:latin typeface="+mn-lt"/>
              </a:rPr>
              <a:t> identifiant les bénéfices de l’élagage</a:t>
            </a:r>
          </a:p>
          <a:p>
            <a:pPr defTabSz="914400" eaLnBrk="0" fontAlgn="auto" hangingPunct="0">
              <a:spcBef>
                <a:spcPts val="0"/>
              </a:spcBef>
              <a:spcAft>
                <a:spcPct val="50000"/>
              </a:spcAft>
              <a:buClr>
                <a:schemeClr val="bg2"/>
              </a:buClr>
              <a:buSzPct val="100000"/>
              <a:defRPr/>
            </a:pPr>
            <a:endParaRPr lang="fr-FR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47" y="1779767"/>
            <a:ext cx="4355486" cy="309302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779767"/>
            <a:ext cx="4361045" cy="3092569"/>
          </a:xfrm>
          <a:prstGeom prst="rect">
            <a:avLst/>
          </a:prstGeom>
        </p:spPr>
      </p:pic>
      <p:sp>
        <p:nvSpPr>
          <p:cNvPr id="5" name="Text Box 706"/>
          <p:cNvSpPr txBox="1">
            <a:spLocks noChangeArrowheads="1"/>
          </p:cNvSpPr>
          <p:nvPr/>
        </p:nvSpPr>
        <p:spPr bwMode="auto">
          <a:xfrm>
            <a:off x="395536" y="834540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0" fontAlgn="auto" hangingPunct="0">
              <a:spcBef>
                <a:spcPts val="0"/>
              </a:spcBef>
              <a:spcAft>
                <a:spcPct val="50000"/>
              </a:spcAft>
              <a:buClr>
                <a:schemeClr val="bg2"/>
              </a:buClr>
              <a:buSzPct val="100000"/>
              <a:defRPr/>
            </a:pPr>
            <a:r>
              <a:rPr lang="fr-FR" sz="2400" dirty="0">
                <a:solidFill>
                  <a:schemeClr val="bg1"/>
                </a:solidFill>
                <a:latin typeface="+mn-lt"/>
              </a:rPr>
              <a:t>Support pédagogique à destination des collectivités locales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886051"/>
              </p:ext>
            </p:extLst>
          </p:nvPr>
        </p:nvGraphicFramePr>
        <p:xfrm>
          <a:off x="8114535" y="98972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5" imgW="914400" imgH="771480" progId="AcroExch.Document.7">
                  <p:embed/>
                </p:oleObj>
              </mc:Choice>
              <mc:Fallback>
                <p:oleObj name="Acrobat Document" showAsIcon="1" r:id="rId5" imgW="914400" imgH="771480" progId="AcroExch.Document.7">
                  <p:embed/>
                  <p:pic>
                    <p:nvPicPr>
                      <p:cNvPr id="3" name="Obje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14535" y="98972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9626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706"/>
          <p:cNvSpPr txBox="1">
            <a:spLocks noChangeArrowheads="1"/>
          </p:cNvSpPr>
          <p:nvPr/>
        </p:nvSpPr>
        <p:spPr bwMode="auto">
          <a:xfrm>
            <a:off x="395536" y="267494"/>
            <a:ext cx="8208912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0" fontAlgn="auto" hangingPunct="0">
              <a:spcBef>
                <a:spcPts val="0"/>
              </a:spcBef>
              <a:spcAft>
                <a:spcPct val="50000"/>
              </a:spcAft>
              <a:buClr>
                <a:schemeClr val="bg2"/>
              </a:buClr>
              <a:buSzPct val="100000"/>
              <a:defRPr/>
            </a:pPr>
            <a:r>
              <a:rPr lang="fr-FR" sz="2800" dirty="0">
                <a:solidFill>
                  <a:schemeClr val="bg2"/>
                </a:solidFill>
                <a:latin typeface="+mn-lt"/>
              </a:rPr>
              <a:t>Un support rappelant la responsabilité des propriétaires (</a:t>
            </a:r>
            <a:r>
              <a:rPr lang="fr-FR" sz="2800" dirty="0" err="1">
                <a:solidFill>
                  <a:schemeClr val="bg2"/>
                </a:solidFill>
                <a:latin typeface="+mn-lt"/>
                <a:hlinkClick r:id="rId3" action="ppaction://hlinkfile"/>
              </a:rPr>
              <a:t>pj</a:t>
            </a:r>
            <a:r>
              <a:rPr lang="fr-FR" sz="2800" dirty="0">
                <a:solidFill>
                  <a:schemeClr val="bg2"/>
                </a:solidFill>
                <a:latin typeface="+mn-lt"/>
              </a:rPr>
              <a:t>)</a:t>
            </a:r>
          </a:p>
          <a:p>
            <a:pPr defTabSz="914400" eaLnBrk="0" fontAlgn="auto" hangingPunct="0">
              <a:spcBef>
                <a:spcPts val="0"/>
              </a:spcBef>
              <a:spcAft>
                <a:spcPct val="50000"/>
              </a:spcAft>
              <a:buClr>
                <a:schemeClr val="bg2"/>
              </a:buClr>
              <a:buSzPct val="100000"/>
              <a:defRPr/>
            </a:pPr>
            <a:endParaRPr lang="fr-F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 Box 706"/>
          <p:cNvSpPr txBox="1">
            <a:spLocks noChangeArrowheads="1"/>
          </p:cNvSpPr>
          <p:nvPr/>
        </p:nvSpPr>
        <p:spPr bwMode="auto">
          <a:xfrm>
            <a:off x="492105" y="1491630"/>
            <a:ext cx="282542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0" fontAlgn="auto" hangingPunct="0">
              <a:spcBef>
                <a:spcPts val="0"/>
              </a:spcBef>
              <a:spcAft>
                <a:spcPct val="50000"/>
              </a:spcAft>
              <a:buClr>
                <a:schemeClr val="bg2"/>
              </a:buClr>
              <a:buSzPct val="100000"/>
              <a:defRPr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Un support « neutre » recto verso à déposer dans les boîtes aux lettres des riverains et personnalisable (tampon) par les collectivités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1166604"/>
            <a:ext cx="2736304" cy="390423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62A0D39-7B01-43D4-B3AF-8C591788B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781" y="1169946"/>
            <a:ext cx="2739817" cy="3904240"/>
          </a:xfrm>
          <a:prstGeom prst="rect">
            <a:avLst/>
          </a:prstGeom>
        </p:spPr>
      </p:pic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2AAD35ED-CF2F-4BD7-AB65-5316FF37F7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511250"/>
              </p:ext>
            </p:extLst>
          </p:nvPr>
        </p:nvGraphicFramePr>
        <p:xfrm>
          <a:off x="1997100" y="420970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6" imgW="914400" imgH="771480" progId="AcroExch.Document.7">
                  <p:embed/>
                </p:oleObj>
              </mc:Choice>
              <mc:Fallback>
                <p:oleObj name="Acrobat Document" showAsIcon="1" r:id="rId6" imgW="914400" imgH="771480" progId="AcroExch.Document.7">
                  <p:embed/>
                  <p:pic>
                    <p:nvPicPr>
                      <p:cNvPr id="9" name="Objet 8">
                        <a:extLst>
                          <a:ext uri="{FF2B5EF4-FFF2-40B4-BE49-F238E27FC236}">
                            <a16:creationId xmlns:a16="http://schemas.microsoft.com/office/drawing/2014/main" id="{2AAD35ED-CF2F-4BD7-AB65-5316FF37F7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97100" y="420970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7142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4" name="Object 4" hidden="1">
            <a:extLst>
              <a:ext uri="{FF2B5EF4-FFF2-40B4-BE49-F238E27FC236}">
                <a16:creationId xmlns:a16="http://schemas.microsoft.com/office/drawing/2014/main" id="{750BAD95-8447-FF4B-B116-7ED6F811B6A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192" y="1238"/>
          <a:ext cx="1190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87044" name="Object 4" hidden="1">
                        <a:extLst>
                          <a:ext uri="{FF2B5EF4-FFF2-40B4-BE49-F238E27FC236}">
                            <a16:creationId xmlns:a16="http://schemas.microsoft.com/office/drawing/2014/main" id="{750BAD95-8447-FF4B-B116-7ED6F811B6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192" y="1238"/>
                        <a:ext cx="1190" cy="2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466A9837-F77E-401A-8786-12822B3918DA}"/>
              </a:ext>
            </a:extLst>
          </p:cNvPr>
          <p:cNvSpPr/>
          <p:nvPr/>
        </p:nvSpPr>
        <p:spPr>
          <a:xfrm>
            <a:off x="178130" y="170366"/>
            <a:ext cx="896587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fr-FR" sz="2800" dirty="0">
                <a:solidFill>
                  <a:srgbClr val="FF6600"/>
                </a:solidFill>
                <a:latin typeface="Helvetica 75 Bold" panose="020B0804020202020204" pitchFamily="34" charset="0"/>
              </a:rPr>
              <a:t>Une </a:t>
            </a:r>
            <a:r>
              <a:rPr lang="fr-FR" sz="28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animatique</a:t>
            </a:r>
            <a:r>
              <a:rPr lang="fr-FR" sz="2800" dirty="0">
                <a:solidFill>
                  <a:srgbClr val="FF6600"/>
                </a:solidFill>
                <a:latin typeface="Helvetica 75 Bold" panose="020B0804020202020204" pitchFamily="34" charset="0"/>
              </a:rPr>
              <a:t> pédagogique…</a:t>
            </a:r>
            <a:endParaRPr lang="fr-FR" sz="2000" dirty="0">
              <a:solidFill>
                <a:schemeClr val="bg1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707569"/>
            <a:ext cx="6032456" cy="367793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lvl="1" indent="0">
              <a:buClr>
                <a:srgbClr val="FF7900"/>
              </a:buClr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Cible : le grand public</a:t>
            </a:r>
          </a:p>
          <a:p>
            <a:pPr marL="0" lvl="1" indent="0">
              <a:buClr>
                <a:srgbClr val="FF7900"/>
              </a:buClr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Durée : 1mn40</a:t>
            </a:r>
          </a:p>
          <a:p>
            <a:pPr marL="0" lvl="1" indent="0">
              <a:buClr>
                <a:srgbClr val="FF7900"/>
              </a:buClr>
            </a:pPr>
            <a:endParaRPr lang="fr-FR" sz="2000" dirty="0">
              <a:solidFill>
                <a:schemeClr val="bg1"/>
              </a:solidFill>
              <a:latin typeface="+mn-lt"/>
            </a:endParaRPr>
          </a:p>
          <a:p>
            <a:pPr marL="0" lvl="1" indent="0">
              <a:buClr>
                <a:srgbClr val="FF7900"/>
              </a:buClr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Mise en visibilité : sites en ligne institutionnels &amp; Réseaux Sociaux</a:t>
            </a:r>
          </a:p>
          <a:p>
            <a:pPr marL="285750" lvl="1" indent="-285750">
              <a:buClr>
                <a:srgbClr val="FF7900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https://collectivites.orange.com/fr/</a:t>
            </a:r>
          </a:p>
          <a:p>
            <a:pPr marL="285750" lvl="1" indent="-285750">
              <a:buClr>
                <a:srgbClr val="FF7900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  <a:hlinkClick r:id="rId6"/>
              </a:rPr>
              <a:t>https://reseaux.orange.fr/actualites/elagage-reseaux</a:t>
            </a:r>
            <a:endParaRPr lang="fr-FR" sz="2000" dirty="0">
              <a:solidFill>
                <a:schemeClr val="bg1"/>
              </a:solidFill>
              <a:latin typeface="+mn-lt"/>
            </a:endParaRPr>
          </a:p>
          <a:p>
            <a:pPr marL="285750" lvl="1" indent="-285750">
              <a:buClr>
                <a:srgbClr val="FF7900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Les sites des collectivités locales</a:t>
            </a:r>
          </a:p>
          <a:p>
            <a:pPr marL="0" lvl="1" indent="0">
              <a:buClr>
                <a:srgbClr val="FF7900"/>
              </a:buClr>
            </a:pPr>
            <a:endParaRPr lang="fr-FR" sz="2000" dirty="0">
              <a:solidFill>
                <a:schemeClr val="bg1"/>
              </a:solidFill>
              <a:latin typeface="+mn-lt"/>
            </a:endParaRPr>
          </a:p>
          <a:p>
            <a:pPr marL="0" lvl="1" indent="0">
              <a:buClr>
                <a:srgbClr val="FF7900"/>
              </a:buClr>
            </a:pPr>
            <a:r>
              <a:rPr lang="fr-FR" sz="2000" dirty="0">
                <a:solidFill>
                  <a:schemeClr val="bg2"/>
                </a:solidFill>
                <a:latin typeface="+mn-lt"/>
              </a:rPr>
              <a:t>Le message 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: Pour rester branché, élaguez</a:t>
            </a:r>
          </a:p>
          <a:p>
            <a:pPr marL="285750" lvl="1" indent="-285750">
              <a:buClr>
                <a:srgbClr val="FF7900"/>
              </a:buClr>
              <a:buFont typeface="Wingdings" panose="05000000000000000000" pitchFamily="2" charset="2"/>
              <a:buChar char="§"/>
            </a:pPr>
            <a:endParaRPr lang="fr-FR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lvl="1" indent="-269875">
              <a:buClr>
                <a:srgbClr val="FF7900"/>
              </a:buClr>
              <a:buFont typeface="Arial" panose="020B0604020202020204" pitchFamily="34" charset="0"/>
              <a:buChar char="•"/>
            </a:pPr>
            <a:endParaRPr lang="fr-FR" sz="11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7"/>
          <a:srcRect r="5594"/>
          <a:stretch/>
        </p:blipFill>
        <p:spPr>
          <a:xfrm>
            <a:off x="6366816" y="425103"/>
            <a:ext cx="2561881" cy="15243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6816" y="2012886"/>
            <a:ext cx="2549384" cy="149637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3226" y="3509264"/>
            <a:ext cx="2705668" cy="158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4" name="Object 4" hidden="1">
            <a:extLst>
              <a:ext uri="{FF2B5EF4-FFF2-40B4-BE49-F238E27FC236}">
                <a16:creationId xmlns:a16="http://schemas.microsoft.com/office/drawing/2014/main" id="{750BAD95-8447-FF4B-B116-7ED6F811B6A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192" y="1238"/>
          <a:ext cx="1190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87044" name="Object 4" hidden="1">
                        <a:extLst>
                          <a:ext uri="{FF2B5EF4-FFF2-40B4-BE49-F238E27FC236}">
                            <a16:creationId xmlns:a16="http://schemas.microsoft.com/office/drawing/2014/main" id="{750BAD95-8447-FF4B-B116-7ED6F811B6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192" y="1238"/>
                        <a:ext cx="1190" cy="2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466A9837-F77E-401A-8786-12822B3918DA}"/>
              </a:ext>
            </a:extLst>
          </p:cNvPr>
          <p:cNvSpPr/>
          <p:nvPr/>
        </p:nvSpPr>
        <p:spPr>
          <a:xfrm>
            <a:off x="178130" y="170366"/>
            <a:ext cx="8965870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fr-FR" sz="2800" dirty="0">
                <a:solidFill>
                  <a:srgbClr val="FF6600"/>
                </a:solidFill>
                <a:latin typeface="Helvetica 75 Bold" panose="020B0804020202020204" pitchFamily="34" charset="0"/>
              </a:rPr>
              <a:t>… associée à deux mini-vidéos pour les réseaux sociaux</a:t>
            </a:r>
            <a:endParaRPr lang="fr-FR" sz="2000" dirty="0">
              <a:solidFill>
                <a:schemeClr val="bg1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1126018"/>
            <a:ext cx="5346340" cy="30623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lvl="1" indent="0">
              <a:buClr>
                <a:srgbClr val="FF7900"/>
              </a:buClr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Cible : le grand public</a:t>
            </a:r>
          </a:p>
          <a:p>
            <a:pPr marL="0" lvl="1" indent="0">
              <a:buClr>
                <a:srgbClr val="FF7900"/>
              </a:buClr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Durée : 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teasing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 de 30 sec</a:t>
            </a:r>
          </a:p>
          <a:p>
            <a:pPr marL="0" lvl="1" indent="0">
              <a:buClr>
                <a:srgbClr val="FF7900"/>
              </a:buClr>
            </a:pPr>
            <a:endParaRPr lang="fr-FR" sz="2000" dirty="0">
              <a:solidFill>
                <a:schemeClr val="bg1"/>
              </a:solidFill>
              <a:latin typeface="+mn-lt"/>
            </a:endParaRPr>
          </a:p>
          <a:p>
            <a:pPr marL="0" lvl="1" indent="0">
              <a:buClr>
                <a:srgbClr val="FF7900"/>
              </a:buClr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Mise en visibilité </a:t>
            </a:r>
          </a:p>
          <a:p>
            <a:pPr marL="285750" lvl="1" indent="-285750">
              <a:buClr>
                <a:srgbClr val="FF7900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Compte Twitter Orange France et comptes collectivités locales ou associations des maires </a:t>
            </a:r>
            <a:r>
              <a:rPr lang="fr-FR" sz="2000">
                <a:solidFill>
                  <a:schemeClr val="bg1"/>
                </a:solidFill>
                <a:latin typeface="+mn-lt"/>
              </a:rPr>
              <a:t>(AMF)</a:t>
            </a:r>
            <a:endParaRPr lang="fr-FR" sz="2000" dirty="0">
              <a:solidFill>
                <a:schemeClr val="bg1"/>
              </a:solidFill>
              <a:latin typeface="+mn-lt"/>
            </a:endParaRPr>
          </a:p>
          <a:p>
            <a:pPr marL="0" lvl="1" indent="0">
              <a:buClr>
                <a:srgbClr val="FF7900"/>
              </a:buClr>
            </a:pPr>
            <a:endParaRPr lang="fr-FR" sz="2000" dirty="0">
              <a:solidFill>
                <a:schemeClr val="bg1"/>
              </a:solidFill>
              <a:latin typeface="+mn-lt"/>
            </a:endParaRPr>
          </a:p>
          <a:p>
            <a:pPr marL="0" lvl="1" indent="0">
              <a:buClr>
                <a:srgbClr val="FF7900"/>
              </a:buClr>
            </a:pPr>
            <a:r>
              <a:rPr lang="fr-FR" sz="2000" dirty="0">
                <a:solidFill>
                  <a:schemeClr val="bg2"/>
                </a:solidFill>
                <a:latin typeface="+mn-lt"/>
              </a:rPr>
              <a:t>Le message 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: Pour rester branché, élaguez</a:t>
            </a:r>
          </a:p>
          <a:p>
            <a:pPr marL="285750" lvl="1" indent="-285750">
              <a:buClr>
                <a:srgbClr val="FF7900"/>
              </a:buClr>
              <a:buFont typeface="Wingdings" panose="05000000000000000000" pitchFamily="2" charset="2"/>
              <a:buChar char="§"/>
            </a:pPr>
            <a:endParaRPr lang="fr-FR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lvl="1" indent="-269875">
              <a:buClr>
                <a:srgbClr val="FF7900"/>
              </a:buClr>
              <a:buFont typeface="Arial" panose="020B0604020202020204" pitchFamily="34" charset="0"/>
              <a:buChar char="•"/>
            </a:pPr>
            <a:endParaRPr lang="fr-FR" sz="11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0750" y="713534"/>
            <a:ext cx="3240360" cy="194367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7860" y="2657206"/>
            <a:ext cx="3546140" cy="210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4" name="Object 4" hidden="1">
            <a:extLst>
              <a:ext uri="{FF2B5EF4-FFF2-40B4-BE49-F238E27FC236}">
                <a16:creationId xmlns:a16="http://schemas.microsoft.com/office/drawing/2014/main" id="{750BAD95-8447-FF4B-B116-7ED6F811B6A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192" y="1238"/>
          <a:ext cx="1190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87044" name="Object 4" hidden="1">
                        <a:extLst>
                          <a:ext uri="{FF2B5EF4-FFF2-40B4-BE49-F238E27FC236}">
                            <a16:creationId xmlns:a16="http://schemas.microsoft.com/office/drawing/2014/main" id="{750BAD95-8447-FF4B-B116-7ED6F811B6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192" y="1238"/>
                        <a:ext cx="1190" cy="2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466A9837-F77E-401A-8786-12822B3918DA}"/>
              </a:ext>
            </a:extLst>
          </p:cNvPr>
          <p:cNvSpPr/>
          <p:nvPr/>
        </p:nvSpPr>
        <p:spPr>
          <a:xfrm>
            <a:off x="178130" y="170366"/>
            <a:ext cx="8965870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fr-FR" sz="2400" dirty="0">
                <a:solidFill>
                  <a:schemeClr val="bg2"/>
                </a:solidFill>
              </a:rPr>
              <a:t>Affiches (</a:t>
            </a:r>
            <a:r>
              <a:rPr lang="fr-FR" sz="2400" dirty="0" err="1">
                <a:solidFill>
                  <a:schemeClr val="bg2"/>
                </a:solidFill>
              </a:rPr>
              <a:t>pj</a:t>
            </a:r>
            <a:r>
              <a:rPr lang="fr-FR" sz="2400" dirty="0">
                <a:solidFill>
                  <a:schemeClr val="bg2"/>
                </a:solidFill>
              </a:rPr>
              <a:t>)</a:t>
            </a:r>
            <a:endParaRPr lang="fr-FR" sz="1800" dirty="0">
              <a:solidFill>
                <a:schemeClr val="bg1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23528" y="3551155"/>
            <a:ext cx="8282302" cy="156966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lvl="1" indent="0">
              <a:buClr>
                <a:srgbClr val="FF7900"/>
              </a:buClr>
            </a:pPr>
            <a:r>
              <a:rPr lang="fr-FR" sz="1800" dirty="0">
                <a:solidFill>
                  <a:schemeClr val="bg1"/>
                </a:solidFill>
                <a:latin typeface="+mn-lt"/>
              </a:rPr>
              <a:t>Mise à disposition de 3 modèles d’affiches (</a:t>
            </a:r>
            <a:r>
              <a:rPr lang="fr-FR" sz="1800" dirty="0" err="1">
                <a:solidFill>
                  <a:schemeClr val="bg1"/>
                </a:solidFill>
                <a:latin typeface="+mn-lt"/>
              </a:rPr>
              <a:t>pdf</a:t>
            </a:r>
            <a:r>
              <a:rPr lang="fr-FR" sz="1800" dirty="0">
                <a:solidFill>
                  <a:schemeClr val="bg1"/>
                </a:solidFill>
                <a:latin typeface="+mn-lt"/>
              </a:rPr>
              <a:t> format A3) à imprimer pour une mise en visibilité sur les panneaux d’affichage dans les mairies ou à intégrer dans les communications en ligne pour illustrer un article.</a:t>
            </a:r>
          </a:p>
          <a:p>
            <a:pPr marL="0" lvl="1" indent="0">
              <a:buClr>
                <a:srgbClr val="FF7900"/>
              </a:buClr>
            </a:pPr>
            <a:endParaRPr lang="fr-FR" sz="1800" dirty="0">
              <a:solidFill>
                <a:schemeClr val="bg1"/>
              </a:solidFill>
              <a:latin typeface="+mn-lt"/>
            </a:endParaRPr>
          </a:p>
          <a:p>
            <a:pPr marL="0" lvl="1" indent="0">
              <a:buClr>
                <a:srgbClr val="FF7900"/>
              </a:buClr>
            </a:pPr>
            <a:r>
              <a:rPr lang="fr-FR" sz="1800" dirty="0">
                <a:solidFill>
                  <a:schemeClr val="bg2"/>
                </a:solidFill>
                <a:latin typeface="+mn-lt"/>
              </a:rPr>
              <a:t>Message </a:t>
            </a:r>
            <a:r>
              <a:rPr lang="fr-FR" sz="1800" dirty="0">
                <a:solidFill>
                  <a:schemeClr val="bg1"/>
                </a:solidFill>
                <a:latin typeface="+mn-lt"/>
              </a:rPr>
              <a:t>Pour rester branché, élaguez</a:t>
            </a:r>
            <a:br>
              <a:rPr lang="fr-FR" sz="2000" dirty="0">
                <a:solidFill>
                  <a:schemeClr val="bg1"/>
                </a:solidFill>
                <a:latin typeface="+mn-lt"/>
              </a:rPr>
            </a:br>
            <a:endParaRPr lang="fr-FR" sz="12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639092"/>
            <a:ext cx="2055668" cy="288191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9355" y="1034614"/>
            <a:ext cx="3093072" cy="216024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2420" y="639092"/>
            <a:ext cx="2033711" cy="2881918"/>
          </a:xfrm>
          <a:prstGeom prst="rect">
            <a:avLst/>
          </a:prstGeom>
        </p:spPr>
      </p:pic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205481"/>
              </p:ext>
            </p:extLst>
          </p:nvPr>
        </p:nvGraphicFramePr>
        <p:xfrm>
          <a:off x="7956376" y="57948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9" imgW="914400" imgH="771480" progId="AcroExch.Document.7">
                  <p:embed/>
                </p:oleObj>
              </mc:Choice>
              <mc:Fallback>
                <p:oleObj name="Acrobat Document" showAsIcon="1" r:id="rId9" imgW="914400" imgH="771480" progId="AcroExch.Document.7">
                  <p:embed/>
                  <p:pic>
                    <p:nvPicPr>
                      <p:cNvPr id="5" name="Objet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956376" y="57948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6319"/>
              </p:ext>
            </p:extLst>
          </p:nvPr>
        </p:nvGraphicFramePr>
        <p:xfrm>
          <a:off x="8223250" y="1374775"/>
          <a:ext cx="3810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11" imgW="380880" imgH="771480" progId="AcroExch.Document.7">
                  <p:embed/>
                </p:oleObj>
              </mc:Choice>
              <mc:Fallback>
                <p:oleObj name="Acrobat Document" showAsIcon="1" r:id="rId11" imgW="380880" imgH="771480" progId="AcroExch.Document.7">
                  <p:embed/>
                  <p:pic>
                    <p:nvPicPr>
                      <p:cNvPr id="6" name="Objet 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223250" y="1374775"/>
                        <a:ext cx="3810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358199"/>
              </p:ext>
            </p:extLst>
          </p:nvPr>
        </p:nvGraphicFramePr>
        <p:xfrm>
          <a:off x="7991745" y="21692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13" imgW="914400" imgH="771480" progId="AcroExch.Document.7">
                  <p:embed/>
                </p:oleObj>
              </mc:Choice>
              <mc:Fallback>
                <p:oleObj name="Acrobat Document" showAsIcon="1" r:id="rId13" imgW="914400" imgH="771480" progId="AcroExch.Document.7">
                  <p:embed/>
                  <p:pic>
                    <p:nvPicPr>
                      <p:cNvPr id="7" name="Objet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991745" y="21692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311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4" name="Object 4" hidden="1">
            <a:extLst>
              <a:ext uri="{FF2B5EF4-FFF2-40B4-BE49-F238E27FC236}">
                <a16:creationId xmlns:a16="http://schemas.microsoft.com/office/drawing/2014/main" id="{750BAD95-8447-FF4B-B116-7ED6F811B6A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192" y="1238"/>
          <a:ext cx="1190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87044" name="Object 4" hidden="1">
                        <a:extLst>
                          <a:ext uri="{FF2B5EF4-FFF2-40B4-BE49-F238E27FC236}">
                            <a16:creationId xmlns:a16="http://schemas.microsoft.com/office/drawing/2014/main" id="{750BAD95-8447-FF4B-B116-7ED6F811B6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192" y="1238"/>
                        <a:ext cx="1190" cy="2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466A9837-F77E-401A-8786-12822B3918DA}"/>
              </a:ext>
            </a:extLst>
          </p:cNvPr>
          <p:cNvSpPr/>
          <p:nvPr/>
        </p:nvSpPr>
        <p:spPr>
          <a:xfrm>
            <a:off x="178130" y="170366"/>
            <a:ext cx="8965870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fr-FR" sz="2400" dirty="0">
                <a:solidFill>
                  <a:schemeClr val="bg2"/>
                </a:solidFill>
              </a:rPr>
              <a:t>Des contenus éditoriaux (exemple)</a:t>
            </a:r>
            <a:endParaRPr lang="fr-FR" sz="1800" dirty="0">
              <a:solidFill>
                <a:schemeClr val="bg1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915566"/>
            <a:ext cx="7848872" cy="138499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lvl="1" indent="0">
              <a:buClr>
                <a:srgbClr val="FF7900"/>
              </a:buClr>
            </a:pPr>
            <a:r>
              <a:rPr lang="fr-FR" sz="1800" dirty="0">
                <a:solidFill>
                  <a:schemeClr val="bg1"/>
                </a:solidFill>
                <a:latin typeface="+mn-lt"/>
              </a:rPr>
              <a:t>Des contenus éditoriaux mis en ligne sur les sites </a:t>
            </a:r>
            <a:r>
              <a:rPr lang="fr-FR" sz="1800" dirty="0">
                <a:solidFill>
                  <a:schemeClr val="bg1"/>
                </a:solidFill>
                <a:latin typeface="+mn-lt"/>
                <a:hlinkClick r:id="rId6"/>
              </a:rPr>
              <a:t>Réseaux.orange.fr</a:t>
            </a:r>
            <a:r>
              <a:rPr lang="fr-FR" sz="180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0" lvl="1" indent="0">
              <a:buClr>
                <a:srgbClr val="FF7900"/>
              </a:buClr>
            </a:pPr>
            <a:r>
              <a:rPr lang="fr-FR" sz="1800" dirty="0">
                <a:solidFill>
                  <a:schemeClr val="bg1"/>
                </a:solidFill>
                <a:latin typeface="+mn-lt"/>
                <a:hlinkClick r:id="rId7"/>
              </a:rPr>
              <a:t>Collectivites.orange.com</a:t>
            </a:r>
            <a:r>
              <a:rPr lang="fr-FR" sz="180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0" lvl="1" indent="0">
              <a:buClr>
                <a:srgbClr val="FF7900"/>
              </a:buClr>
            </a:pPr>
            <a:r>
              <a:rPr lang="fr-FR" sz="1800" dirty="0">
                <a:solidFill>
                  <a:schemeClr val="bg1"/>
                </a:solidFill>
                <a:latin typeface="+mn-lt"/>
              </a:rPr>
              <a:t>et pouvant être mis en visibilité par les collectivités ou utilisés pour rédiger des contenus « locaux »</a:t>
            </a:r>
          </a:p>
          <a:p>
            <a:pPr marL="0" lvl="1" indent="0">
              <a:buClr>
                <a:srgbClr val="FF7900"/>
              </a:buClr>
            </a:pPr>
            <a:endParaRPr lang="fr-FR" sz="1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5656" y="2304866"/>
            <a:ext cx="5760640" cy="255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0fd420e2f369681ff7d579defce5493287913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JlosFZDbDs_rbDJLpEV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b6M0sa0kUs_2_CO1kNc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NwRtfVrZWy4KijB.E_V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R_template">
  <a:themeElements>
    <a:clrScheme name="Personnalisé 1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FF79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2.xml><?xml version="1.0" encoding="utf-8"?>
<a:theme xmlns:a="http://schemas.openxmlformats.org/drawingml/2006/main" name="1_tmp_AvirerORA_template_EN_beta_v4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3.xml><?xml version="1.0" encoding="utf-8"?>
<a:theme xmlns:a="http://schemas.openxmlformats.org/drawingml/2006/main" name="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4.xml><?xml version="1.0" encoding="utf-8"?>
<a:theme xmlns:a="http://schemas.openxmlformats.org/drawingml/2006/main" name="1_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3694FE4A18ED498138E8520EE22EF3" ma:contentTypeVersion="" ma:contentTypeDescription="Crée un document." ma:contentTypeScope="" ma:versionID="f378623b372969fc6a9eeefe31c3cc2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fe88fd3cce7a27a3feecc1959e645e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ACA002-92BE-4B0F-81BD-F20F10AAFF56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B0A8B1A-8E4E-4FC2-9029-771D134DE1E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12A4AAC-2EE8-4785-A158-F9AAACB7796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6c818a6-e1a0-4a6e-a969-20d857c5dc62}" enabled="1" method="Standard" siteId="{90c7a20a-f34b-40bf-bc48-b9253b6f5d20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OFR_template</Template>
  <TotalTime>24026</TotalTime>
  <Words>397</Words>
  <Application>Microsoft Office PowerPoint</Application>
  <PresentationFormat>Affichage à l'écran (16:9)</PresentationFormat>
  <Paragraphs>50</Paragraphs>
  <Slides>11</Slides>
  <Notes>9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4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11</vt:i4>
      </vt:variant>
    </vt:vector>
  </HeadingPairs>
  <TitlesOfParts>
    <vt:vector size="25" baseType="lpstr">
      <vt:lpstr>Arial</vt:lpstr>
      <vt:lpstr>Calibri</vt:lpstr>
      <vt:lpstr>Helvetica 55 Roman</vt:lpstr>
      <vt:lpstr>Helvetica 75</vt:lpstr>
      <vt:lpstr>Helvetica 75 Bold</vt:lpstr>
      <vt:lpstr>Wingdings</vt:lpstr>
      <vt:lpstr>OFR_template</vt:lpstr>
      <vt:lpstr>1_tmp_AvirerORA_template_EN_beta_v4</vt:lpstr>
      <vt:lpstr>blank</vt:lpstr>
      <vt:lpstr>1_blank</vt:lpstr>
      <vt:lpstr>Diapositive think-cell</vt:lpstr>
      <vt:lpstr>Document</vt:lpstr>
      <vt:lpstr>Acrobat Document</vt:lpstr>
      <vt:lpstr>think-cell Slide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ORANGE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 du 09 mai 2016</dc:title>
  <dc:creator>mehdi.bezzouine@orange.com</dc:creator>
  <cp:lastModifiedBy>utilisateur</cp:lastModifiedBy>
  <cp:revision>920</cp:revision>
  <cp:lastPrinted>2013-05-24T16:35:47Z</cp:lastPrinted>
  <dcterms:created xsi:type="dcterms:W3CDTF">2015-04-16T11:40:41Z</dcterms:created>
  <dcterms:modified xsi:type="dcterms:W3CDTF">2023-05-03T08:28:48Z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0x010100783694FE4A18ED498138E8520EE22EF3</vt:lpwstr>
  </property>
  <property fmtid="{D5CDD505-2E9C-101B-9397-08002B2CF9AE}" pid="4" name="Offisync_UniqueId">
    <vt:lpwstr>713560</vt:lpwstr>
  </property>
  <property fmtid="{D5CDD505-2E9C-101B-9397-08002B2CF9AE}" pid="5" name="Offisync_ServerID">
    <vt:lpwstr>1abe28f6-4eb5-42e6-bbff-1356c852cf7b</vt:lpwstr>
  </property>
  <property fmtid="{D5CDD505-2E9C-101B-9397-08002B2CF9AE}" pid="6" name="Jive_VersionGuid">
    <vt:lpwstr>68552dd5-c3d3-475e-930b-62620c6a0603</vt:lpwstr>
  </property>
  <property fmtid="{D5CDD505-2E9C-101B-9397-08002B2CF9AE}" pid="7" name="Offisync_UpdateToken">
    <vt:lpwstr>1</vt:lpwstr>
  </property>
  <property fmtid="{D5CDD505-2E9C-101B-9397-08002B2CF9AE}" pid="8" name="Jive_LatestUserAccountName">
    <vt:lpwstr>anneclaire.letournel@orange.com</vt:lpwstr>
  </property>
  <property fmtid="{D5CDD505-2E9C-101B-9397-08002B2CF9AE}" pid="9" name="Offisync_ProviderInitializationData">
    <vt:lpwstr>https://plazza.orange.com</vt:lpwstr>
  </property>
  <property fmtid="{D5CDD505-2E9C-101B-9397-08002B2CF9AE}" pid="10" name="Jive_ModifiedButNotPublished">
    <vt:lpwstr>True</vt:lpwstr>
  </property>
  <property fmtid="{D5CDD505-2E9C-101B-9397-08002B2CF9AE}" pid="11" name="MSIP_Label_e6c818a6-e1a0-4a6e-a969-20d857c5dc62_Enabled">
    <vt:lpwstr>true</vt:lpwstr>
  </property>
  <property fmtid="{D5CDD505-2E9C-101B-9397-08002B2CF9AE}" pid="12" name="MSIP_Label_e6c818a6-e1a0-4a6e-a969-20d857c5dc62_SetDate">
    <vt:lpwstr>2021-11-03T08:38:27Z</vt:lpwstr>
  </property>
  <property fmtid="{D5CDD505-2E9C-101B-9397-08002B2CF9AE}" pid="13" name="MSIP_Label_e6c818a6-e1a0-4a6e-a969-20d857c5dc62_Method">
    <vt:lpwstr>Standard</vt:lpwstr>
  </property>
  <property fmtid="{D5CDD505-2E9C-101B-9397-08002B2CF9AE}" pid="14" name="MSIP_Label_e6c818a6-e1a0-4a6e-a969-20d857c5dc62_Name">
    <vt:lpwstr>Orange_restricted_internal.2</vt:lpwstr>
  </property>
  <property fmtid="{D5CDD505-2E9C-101B-9397-08002B2CF9AE}" pid="15" name="MSIP_Label_e6c818a6-e1a0-4a6e-a969-20d857c5dc62_SiteId">
    <vt:lpwstr>90c7a20a-f34b-40bf-bc48-b9253b6f5d20</vt:lpwstr>
  </property>
  <property fmtid="{D5CDD505-2E9C-101B-9397-08002B2CF9AE}" pid="16" name="MSIP_Label_e6c818a6-e1a0-4a6e-a969-20d857c5dc62_ActionId">
    <vt:lpwstr>69218c83-5f43-42dd-947a-4fbc02e099ad</vt:lpwstr>
  </property>
  <property fmtid="{D5CDD505-2E9C-101B-9397-08002B2CF9AE}" pid="17" name="MSIP_Label_e6c818a6-e1a0-4a6e-a969-20d857c5dc62_ContentBits">
    <vt:lpwstr>2</vt:lpwstr>
  </property>
</Properties>
</file>